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80" r:id="rId9"/>
    <p:sldId id="281" r:id="rId10"/>
    <p:sldId id="282" r:id="rId11"/>
    <p:sldId id="283" r:id="rId12"/>
    <p:sldId id="270" r:id="rId13"/>
    <p:sldId id="271" r:id="rId14"/>
    <p:sldId id="286" r:id="rId15"/>
    <p:sldId id="273" r:id="rId16"/>
    <p:sldId id="285" r:id="rId17"/>
    <p:sldId id="275" r:id="rId18"/>
    <p:sldId id="276" r:id="rId19"/>
    <p:sldId id="277" r:id="rId20"/>
    <p:sldId id="284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81491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691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1592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72145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5154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31067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474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0293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36970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48448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69402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F6D9-A770-4911-B5E4-B9E1CB9CB96F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3C88-AF8F-4B38-896D-C8ADB1F4F9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46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ziujaroslaw.pl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3456384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sz="5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Centrum </a:t>
            </a:r>
            <a:r>
              <a:rPr lang="pl-PL" sz="54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Kształcenia </a:t>
            </a:r>
            <a:r>
              <a:rPr lang="pl-PL" sz="5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/>
            </a:r>
            <a:br>
              <a:rPr lang="pl-PL" sz="5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</a:br>
            <a:r>
              <a:rPr lang="pl-PL" sz="5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Zawodowego i Ustawicznego </a:t>
            </a:r>
            <a:br>
              <a:rPr lang="pl-PL" sz="5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</a:br>
            <a:r>
              <a:rPr lang="pl-PL" sz="5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w </a:t>
            </a:r>
            <a:r>
              <a:rPr lang="pl-PL" sz="54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Jarosławiu</a:t>
            </a:r>
            <a:r>
              <a:rPr lang="pl-PL" sz="54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sz="5400" b="1" dirty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dirty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dirty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dirty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dirty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sz="2200" i="1" dirty="0">
                <a:solidFill>
                  <a:prstClr val="black"/>
                </a:solidFill>
                <a:latin typeface="Baskerville Old Face" panose="02020602080505020303" pitchFamily="18" charset="0"/>
              </a:rPr>
              <a:t/>
            </a:r>
            <a:br>
              <a:rPr lang="pl-PL" sz="2200" i="1" dirty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endParaRPr lang="pl-PL" i="1" dirty="0">
              <a:latin typeface="Baskerville Old Face" panose="02020602080505020303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4725144"/>
            <a:ext cx="7056784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ul. Poniatowskiego 63 A 37-500 Jarosław</a:t>
            </a:r>
            <a:b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tel./ </a:t>
            </a:r>
            <a:r>
              <a:rPr lang="pl-PL" dirty="0" err="1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fax</a:t>
            </a:r>
            <a: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(016)  624-15-40</a:t>
            </a:r>
            <a:b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dirty="0" err="1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www.ckziujaroslaw.pl</a:t>
            </a:r>
            <a: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</a:t>
            </a:r>
            <a:b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</a:br>
            <a:r>
              <a:rPr lang="pl-PL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e-mail: cku1jaroslaw@neostrada.pl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30752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technik ochrony fizycznej </a:t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osób i mienia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 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8700655" cy="432048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98621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22714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Cambria" panose="02040503050406030204" pitchFamily="18" charset="0"/>
              </a:rPr>
              <a:t> </a:t>
            </a: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terapeuta zajęciowy 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3" name="Obraz 2" descr="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8685887" cy="432048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66123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03232" cy="5328592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2800" dirty="0" smtClean="0">
                <a:latin typeface="Cambria" panose="02040503050406030204" pitchFamily="18" charset="0"/>
              </a:rPr>
              <a:t>W naszej ofercie kształcenia znajdziesz również możliwość uczenia się na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>Kwalifikacyjnych Kursach Zawodowych</a:t>
            </a:r>
            <a:r>
              <a:rPr lang="pl-PL" sz="2800" dirty="0" smtClean="0">
                <a:latin typeface="Cambria" panose="02040503050406030204" pitchFamily="18" charset="0"/>
              </a:rPr>
              <a:t>,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dzięki którym już po dwóch semestrach możesz przystąpić do zdawania egzaminu zawodowego.</a:t>
            </a:r>
            <a:endParaRPr lang="pl-PL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266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03232" cy="5904656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2800" dirty="0" smtClean="0">
                <a:latin typeface="Cambria" panose="02040503050406030204" pitchFamily="18" charset="0"/>
              </a:rPr>
              <a:t>Nauka na kursach odbywa się w formie zaocznej,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 piątki od 15 i w soboty od 8.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>Nauka jest bezpłatna !!!</a:t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Nasza oferta kursów kwalifikacyjnych wygląda następująco:</a:t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475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032448" cy="6336704"/>
          </a:xfrm>
          <a:solidFill>
            <a:schemeClr val="accent3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Zawód: rolnik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dirty="0" smtClean="0">
                <a:latin typeface="Cambria" panose="02040503050406030204" pitchFamily="18" charset="0"/>
              </a:rPr>
              <a:t> </a:t>
            </a: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R.3.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Prowadzenie działalności rolniczej</a:t>
            </a: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9235"/>
            <a:ext cx="3600400" cy="625982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52448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474840" cy="626469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Zawód: </a:t>
            </a: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asystent </a:t>
            </a: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osoby niepełnosprawnej </a:t>
            </a: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>
                <a:latin typeface="Cambria" panose="02040503050406030204" pitchFamily="18" charset="0"/>
              </a:rPr>
              <a:t/>
            </a:r>
            <a:br>
              <a:rPr lang="pl-PL" sz="2800" dirty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Kwalifikacja Z.8.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Udzielanie pomocy i organizowanie wsparcia osobie niepełnosprawnej</a:t>
            </a: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578352" cy="619658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85742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16424" cy="6336704"/>
          </a:xfrm>
          <a:solidFill>
            <a:schemeClr val="accent5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Zawód: opiekun medyczny </a:t>
            </a: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Kwalifikacja Z.4.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Świadczenie usług opiekuńczych osobie chorej i niesamodzielnej</a:t>
            </a: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596640" cy="623011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67702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248472" cy="6394722"/>
          </a:xfr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Zawód: </a:t>
            </a: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informatyk </a:t>
            </a: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>
                <a:latin typeface="Cambria" panose="02040503050406030204" pitchFamily="18" charset="0"/>
              </a:rPr>
              <a:t/>
            </a:r>
            <a:br>
              <a:rPr lang="pl-PL" sz="2800" dirty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E.12 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Montaż i eksploatacja komputerów osobistych oraz urządzeń peryferyjnych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</a:t>
            </a:r>
            <a:r>
              <a:rPr lang="pl-PL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Kwalifikacja</a:t>
            </a:r>
            <a:r>
              <a:rPr lang="pl-PL" sz="2800" dirty="0">
                <a:latin typeface="Cambria" panose="02040503050406030204" pitchFamily="18" charset="0"/>
              </a:rPr>
              <a:t> </a:t>
            </a:r>
            <a:r>
              <a:rPr lang="pl-PL" sz="2800" dirty="0" smtClean="0">
                <a:latin typeface="Cambria" panose="02040503050406030204" pitchFamily="18" charset="0"/>
              </a:rPr>
              <a:t>E.13.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Projektowanie lokalnych sieci komputerowych i administrowanie sieciami </a:t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5"/>
            <a:ext cx="3672408" cy="637557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74592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888432" cy="632271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Zawód: </a:t>
            </a: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fotograf  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A.20.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Rejestracja i obróbka obrazu 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                                          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</a:t>
            </a:r>
            <a:r>
              <a:rPr lang="pl-PL" sz="2800" b="1" dirty="0" smtClean="0">
                <a:latin typeface="Cambria" panose="02040503050406030204" pitchFamily="18" charset="0"/>
              </a:rPr>
              <a:t>fototechnik </a:t>
            </a:r>
            <a:r>
              <a:rPr lang="pl-PL" sz="2800" dirty="0" smtClean="0">
                <a:latin typeface="Cambria" panose="02040503050406030204" pitchFamily="18" charset="0"/>
              </a:rPr>
              <a:t> 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A.20.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Rejestracja i obróbka obraz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 A.25.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Wykonywanie i realizacja projektów multimedialnych</a:t>
            </a: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4664"/>
            <a:ext cx="3575304" cy="618744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13793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3960440" cy="6264696"/>
          </a:xfr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Zawód: </a:t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florysta</a:t>
            </a: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R.26.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Wykonywanie kompozycji florystycznych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508248" cy="616000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63607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6048672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Chcesz podnieść swoje kwalifikacje zawodowe?</a:t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Zdobyć nowe umiejętności?</a:t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Poszerzyć swoją wiedzę?</a:t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endParaRPr lang="pl-PL" sz="40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85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970784" cy="6408712"/>
          </a:xfrm>
          <a:solidFill>
            <a:srgbClr val="FF6699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Zawód:</a:t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technik usług kosmetycznych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A.61.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Wykonywanie zabiegów kosmetycznych twarzy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Kwalifikacja A.62.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Wykonywanie zabiegów kosmetycznych ciała, dłoni i stóp </a:t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3491263" cy="626469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14951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75240" cy="5242594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2800" dirty="0" smtClean="0">
                <a:latin typeface="Cambria" panose="02040503050406030204" pitchFamily="18" charset="0"/>
              </a:rPr>
              <a:t>O szczegółach możesz dowiedzieć z naszej strony internetowej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  <a:hlinkClick r:id="rId2"/>
              </a:rPr>
              <a:t>www.ckziujaroslaw.pl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>
                <a:latin typeface="Cambria" panose="02040503050406030204" pitchFamily="18" charset="0"/>
              </a:rPr>
              <a:t/>
            </a:r>
            <a:br>
              <a:rPr lang="pl-PL" sz="4000" b="1" dirty="0">
                <a:latin typeface="Cambria" panose="02040503050406030204" pitchFamily="18" charset="0"/>
              </a:rPr>
            </a:br>
            <a:r>
              <a:rPr lang="pl-PL" sz="4000" dirty="0" smtClean="0">
                <a:latin typeface="Cambria" panose="02040503050406030204" pitchFamily="18" charset="0"/>
              </a:rPr>
              <a:t>lub odszukaj nas na </a:t>
            </a:r>
            <a:r>
              <a:rPr lang="pl-PL" sz="4000" b="1" dirty="0" err="1" smtClean="0">
                <a:latin typeface="Cambria" panose="02040503050406030204" pitchFamily="18" charset="0"/>
              </a:rPr>
              <a:t>facebooku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</p:spTree>
    <p:extLst>
      <p:ext uri="{BB962C8B-B14F-4D97-AF65-F5344CB8AC3E}">
        <p14:creationId xmlns="" xmlns:p14="http://schemas.microsoft.com/office/powerpoint/2010/main" val="3807293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35280" cy="5314602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Szukasz lepszej pracy?</a:t>
            </a:r>
            <a:br>
              <a:rPr lang="pl-PL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dirty="0" smtClean="0">
                <a:latin typeface="Cambria" panose="02040503050406030204" pitchFamily="18" charset="0"/>
              </a:rPr>
              <a:t/>
            </a:r>
            <a:br>
              <a:rPr lang="pl-PL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Zapoznaj się z naszą nową ofertą kształcenia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i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znajdź coś dla siebie!</a:t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47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264696" cy="4752528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6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U nas </a:t>
            </a:r>
            <a:br>
              <a:rPr lang="pl-PL" sz="6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6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nauka </a:t>
            </a:r>
            <a:br>
              <a:rPr lang="pl-PL" sz="6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6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całkowicie </a:t>
            </a:r>
            <a:br>
              <a:rPr lang="pl-PL" sz="6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6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za darmo !!!</a:t>
            </a:r>
            <a:endParaRPr lang="pl-PL" sz="60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675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47248" cy="5962674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2800" dirty="0" smtClean="0">
                <a:latin typeface="Cambria" panose="02040503050406030204" pitchFamily="18" charset="0"/>
              </a:rPr>
              <a:t>Wyróżnia nas długoletnie doświadczenie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i profesjonalizm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Dysponujemy świetną bazą lokalową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i dydaktyczną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>A nasi nauczyciele to specjaliści </a:t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>w swoich dziedzinach</a:t>
            </a: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137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78698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Kończąc trzyletnie Liceum Ogólnokształcące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 formie stacjonarnej (3 razy w tygodniu)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lub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 formie zaocznej (2 razy w miesiącu)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zdobędziesz wykształcenie średnie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>Zyskasz również szansę na zdanie matury</a:t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/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/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/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/>
            </a:r>
            <a:br>
              <a:rPr lang="pl-PL" sz="2800" b="1" dirty="0" smtClean="0">
                <a:latin typeface="Cambria" panose="02040503050406030204" pitchFamily="18" charset="0"/>
              </a:rPr>
            </a:br>
            <a:endParaRPr lang="pl-PL" sz="2800" b="1" dirty="0">
              <a:latin typeface="Cambria" panose="02040503050406030204" pitchFamily="18" charset="0"/>
            </a:endParaRPr>
          </a:p>
        </p:txBody>
      </p:sp>
      <p:pic>
        <p:nvPicPr>
          <p:cNvPr id="6" name="Obraz 5" descr="DSC_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4572000" cy="305038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6231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75240" cy="5112568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pl-PL" sz="2800" dirty="0" smtClean="0">
                <a:latin typeface="Cambria" panose="02040503050406030204" pitchFamily="18" charset="0"/>
              </a:rPr>
              <a:t>Oferujemy Ci także naukę w szkole policealnej.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 ciągu 3 semestrów możesz zdobyć </a:t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b="1" dirty="0" smtClean="0">
                <a:latin typeface="Cambria" panose="02040503050406030204" pitchFamily="18" charset="0"/>
              </a:rPr>
              <a:t>tytuł technika </a:t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>w następujących zawodach:</a:t>
            </a:r>
            <a:endParaRPr lang="pl-PL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459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626469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technik bezpieczeństwa </a:t>
            </a:r>
            <a:b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 higieny pracy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> </a:t>
            </a:r>
            <a:r>
              <a:rPr lang="pl-PL" sz="2800" b="1" dirty="0" smtClean="0">
                <a:latin typeface="Cambria" panose="02040503050406030204" pitchFamily="18" charset="0"/>
              </a:rPr>
              <a:t/>
            </a:r>
            <a:br>
              <a:rPr lang="pl-PL" sz="28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dirty="0"/>
          </a:p>
        </p:txBody>
      </p:sp>
      <p:pic>
        <p:nvPicPr>
          <p:cNvPr id="4" name="Obraz 3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8785738" cy="432048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192422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94722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opiekun osoby starszej</a:t>
            </a: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4000" b="1" dirty="0" smtClean="0"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latin typeface="Cambria" panose="02040503050406030204" pitchFamily="18" charset="0"/>
              </a:rPr>
            </a:br>
            <a:r>
              <a:rPr lang="pl-PL" sz="2800" dirty="0" smtClean="0">
                <a:latin typeface="Cambria" panose="02040503050406030204" pitchFamily="18" charset="0"/>
              </a:rPr>
              <a:t/>
            </a:r>
            <a:br>
              <a:rPr lang="pl-PL" sz="2800" dirty="0" smtClean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  <p:pic>
        <p:nvPicPr>
          <p:cNvPr id="3" name="Obraz 2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8777416" cy="4392488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848660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20437</TotalTime>
  <Words>80</Words>
  <Application>Microsoft Office PowerPoint</Application>
  <PresentationFormat>Pokaz na ekranie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    Centrum Kształcenia  Zawodowego i Ustawicznego  w Jarosławiu    </vt:lpstr>
      <vt:lpstr> Chcesz podnieść swoje kwalifikacje zawodowe?  Zdobyć nowe umiejętności?  Poszerzyć swoją wiedzę? </vt:lpstr>
      <vt:lpstr>Szukasz lepszej pracy?  Zapoznaj się z naszą nową ofertą kształcenia  i  znajdź coś dla siebie! </vt:lpstr>
      <vt:lpstr>U nas  nauka  całkowicie  za darmo !!!</vt:lpstr>
      <vt:lpstr>Wyróżnia nas długoletnie doświadczenie  i profesjonalizm   Dysponujemy świetną bazą lokalową  i dydaktyczną   A nasi nauczyciele to specjaliści  w swoich dziedzinach </vt:lpstr>
      <vt:lpstr>     Kończąc trzyletnie Liceum Ogólnokształcące  w formie stacjonarnej (3 razy w tygodniu)  lub  w formie zaocznej (2 razy w miesiącu)  zdobędziesz wykształcenie średnie          Zyskasz również szansę na zdanie matury     </vt:lpstr>
      <vt:lpstr>Oferujemy Ci także naukę w szkole policealnej.   W ciągu 3 semestrów możesz zdobyć   tytuł technika   w następujących zawodach:</vt:lpstr>
      <vt:lpstr>technik bezpieczeństwa  i higieny pracy         </vt:lpstr>
      <vt:lpstr>opiekun osoby starszej        </vt:lpstr>
      <vt:lpstr>technik ochrony fizycznej  osób i mienia            </vt:lpstr>
      <vt:lpstr> terapeuta zajęciowy         </vt:lpstr>
      <vt:lpstr>W naszej ofercie kształcenia znajdziesz również możliwość uczenia się na   Kwalifikacyjnych Kursach Zawodowych,   dzięki którym już po dwóch semestrach możesz przystąpić do zdawania egzaminu zawodowego.</vt:lpstr>
      <vt:lpstr>Nauka na kursach odbywa się w formie zaocznej,  w piątki od 15 i w soboty od 8.  Nauka jest bezpłatna !!!  Nasza oferta kursów kwalifikacyjnych wygląda następująco: </vt:lpstr>
      <vt:lpstr>Zawód: rolnik   Kwalifikacja R.3.  Prowadzenie działalności rolniczej</vt:lpstr>
      <vt:lpstr>Zawód:  asystent osoby niepełnosprawnej    Kwalifikacja Z.8.  Udzielanie pomocy i organizowanie wsparcia osobie niepełnosprawnej</vt:lpstr>
      <vt:lpstr>Zawód: opiekun medyczny    Kwalifikacja Z.4.  Świadczenie usług opiekuńczych osobie chorej i niesamodzielnej</vt:lpstr>
      <vt:lpstr>Zawód:  informatyk   Kwalifikacja E.12   Montaż i eksploatacja komputerów osobistych oraz urządzeń peryferyjnych   Kwalifikacja E.13.  Projektowanie lokalnych sieci komputerowych i administrowanie sieciami  </vt:lpstr>
      <vt:lpstr>Zawód:  fotograf    Kwalifikacja A.20.  Rejestracja i obróbka obrazu                                                 fototechnik    Kwalifikacja A.20.  Rejestracja i obróbka obraz  Kwalifikacja  A.25. Wykonywanie i realizacja projektów multimedialnych</vt:lpstr>
      <vt:lpstr>Zawód:  florysta   Kwalifikacja R.26.  Wykonywanie kompozycji florystycznych  </vt:lpstr>
      <vt:lpstr>Zawód:  technik usług kosmetycznych  Kwalifikacja A.61.  Wykonywanie zabiegów kosmetycznych twarzy   Kwalifikacja A.62.  Wykonywanie zabiegów kosmetycznych ciała, dłoni i stóp  </vt:lpstr>
      <vt:lpstr>O szczegółach możesz dowiedzieć z naszej strony internetowej  www.ckziujaroslaw.pl  lub odszukaj nas na facebooku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Dyrektor</dc:creator>
  <cp:lastModifiedBy>CKZiU</cp:lastModifiedBy>
  <cp:revision>62</cp:revision>
  <dcterms:created xsi:type="dcterms:W3CDTF">2017-04-08T16:07:19Z</dcterms:created>
  <dcterms:modified xsi:type="dcterms:W3CDTF">2017-04-10T10:57:28Z</dcterms:modified>
</cp:coreProperties>
</file>